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57" r:id="rId2"/>
  </p:sldIdLst>
  <p:sldSz cx="10799763" cy="432006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AE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3" autoAdjust="0"/>
    <p:restoredTop sz="95374"/>
  </p:normalViewPr>
  <p:slideViewPr>
    <p:cSldViewPr snapToGrid="0">
      <p:cViewPr varScale="1">
        <p:scale>
          <a:sx n="17" d="100"/>
          <a:sy n="17" d="100"/>
        </p:scale>
        <p:origin x="2544" y="1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01549A-297E-4D46-9704-7C5E8823C5E4}" type="datetimeFigureOut">
              <a:rPr lang="es-MX" smtClean="0"/>
              <a:t>14/10/2021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043238" y="1143000"/>
            <a:ext cx="7715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CC5160-5721-3F44-A965-924AA8CBFA78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345358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9982" y="7070108"/>
            <a:ext cx="9179799" cy="15040222"/>
          </a:xfrm>
        </p:spPr>
        <p:txBody>
          <a:bodyPr anchor="b"/>
          <a:lstStyle>
            <a:lvl1pPr algn="ctr">
              <a:defRPr sz="7087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9971" y="22690338"/>
            <a:ext cx="8099822" cy="10430151"/>
          </a:xfrm>
        </p:spPr>
        <p:txBody>
          <a:bodyPr/>
          <a:lstStyle>
            <a:lvl1pPr marL="0" indent="0" algn="ctr">
              <a:buNone/>
              <a:defRPr sz="2835"/>
            </a:lvl1pPr>
            <a:lvl2pPr marL="539999" indent="0" algn="ctr">
              <a:buNone/>
              <a:defRPr sz="2362"/>
            </a:lvl2pPr>
            <a:lvl3pPr marL="1079998" indent="0" algn="ctr">
              <a:buNone/>
              <a:defRPr sz="2126"/>
            </a:lvl3pPr>
            <a:lvl4pPr marL="1619997" indent="0" algn="ctr">
              <a:buNone/>
              <a:defRPr sz="1890"/>
            </a:lvl4pPr>
            <a:lvl5pPr marL="2159996" indent="0" algn="ctr">
              <a:buNone/>
              <a:defRPr sz="1890"/>
            </a:lvl5pPr>
            <a:lvl6pPr marL="2699995" indent="0" algn="ctr">
              <a:buNone/>
              <a:defRPr sz="1890"/>
            </a:lvl6pPr>
            <a:lvl7pPr marL="3239994" indent="0" algn="ctr">
              <a:buNone/>
              <a:defRPr sz="1890"/>
            </a:lvl7pPr>
            <a:lvl8pPr marL="3779992" indent="0" algn="ctr">
              <a:buNone/>
              <a:defRPr sz="1890"/>
            </a:lvl8pPr>
            <a:lvl9pPr marL="4319991" indent="0" algn="ctr">
              <a:buNone/>
              <a:defRPr sz="189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786C4-761F-4D97-BA99-21EA0F67638E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ABCC7-86FE-4198-B7BC-D8E0ED81E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385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786C4-761F-4D97-BA99-21EA0F67638E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ABCC7-86FE-4198-B7BC-D8E0ED81E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83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28581" y="2300034"/>
            <a:ext cx="2328699" cy="36610544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484" y="2300034"/>
            <a:ext cx="6851100" cy="36610544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786C4-761F-4D97-BA99-21EA0F67638E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ABCC7-86FE-4198-B7BC-D8E0ED81E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348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484" y="4414345"/>
            <a:ext cx="9314796" cy="547589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786C4-761F-4D97-BA99-21EA0F67638E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ABCC7-86FE-4198-B7BC-D8E0ED81EF0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5C49831A-A3D1-8249-A417-5AEE68ED3CE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37335"/>
            <a:ext cx="10799763" cy="411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876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859" y="10770172"/>
            <a:ext cx="9314796" cy="17970262"/>
          </a:xfrm>
        </p:spPr>
        <p:txBody>
          <a:bodyPr anchor="b"/>
          <a:lstStyle>
            <a:lvl1pPr>
              <a:defRPr sz="7087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859" y="28910440"/>
            <a:ext cx="9314796" cy="9450136"/>
          </a:xfrm>
        </p:spPr>
        <p:txBody>
          <a:bodyPr/>
          <a:lstStyle>
            <a:lvl1pPr marL="0" indent="0">
              <a:buNone/>
              <a:defRPr sz="2835">
                <a:solidFill>
                  <a:schemeClr val="tx1"/>
                </a:solidFill>
              </a:defRPr>
            </a:lvl1pPr>
            <a:lvl2pPr marL="539999" indent="0">
              <a:buNone/>
              <a:defRPr sz="2362">
                <a:solidFill>
                  <a:schemeClr val="tx1">
                    <a:tint val="75000"/>
                  </a:schemeClr>
                </a:solidFill>
              </a:defRPr>
            </a:lvl2pPr>
            <a:lvl3pPr marL="1079998" indent="0">
              <a:buNone/>
              <a:defRPr sz="2126">
                <a:solidFill>
                  <a:schemeClr val="tx1">
                    <a:tint val="75000"/>
                  </a:schemeClr>
                </a:solidFill>
              </a:defRPr>
            </a:lvl3pPr>
            <a:lvl4pPr marL="1619997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4pPr>
            <a:lvl5pPr marL="2159996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5pPr>
            <a:lvl6pPr marL="2699995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6pPr>
            <a:lvl7pPr marL="3239994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7pPr>
            <a:lvl8pPr marL="3779992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8pPr>
            <a:lvl9pPr marL="4319991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786C4-761F-4D97-BA99-21EA0F67638E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ABCC7-86FE-4198-B7BC-D8E0ED81E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826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2484" y="11500170"/>
            <a:ext cx="4589899" cy="2741040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67380" y="11500170"/>
            <a:ext cx="4589899" cy="2741040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786C4-761F-4D97-BA99-21EA0F67638E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ABCC7-86FE-4198-B7BC-D8E0ED81E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282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3890" y="2300044"/>
            <a:ext cx="9314796" cy="8350126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3892" y="10590160"/>
            <a:ext cx="4568805" cy="5190073"/>
          </a:xfrm>
        </p:spPr>
        <p:txBody>
          <a:bodyPr anchor="b"/>
          <a:lstStyle>
            <a:lvl1pPr marL="0" indent="0">
              <a:buNone/>
              <a:defRPr sz="2835" b="1"/>
            </a:lvl1pPr>
            <a:lvl2pPr marL="539999" indent="0">
              <a:buNone/>
              <a:defRPr sz="2362" b="1"/>
            </a:lvl2pPr>
            <a:lvl3pPr marL="1079998" indent="0">
              <a:buNone/>
              <a:defRPr sz="2126" b="1"/>
            </a:lvl3pPr>
            <a:lvl4pPr marL="1619997" indent="0">
              <a:buNone/>
              <a:defRPr sz="1890" b="1"/>
            </a:lvl4pPr>
            <a:lvl5pPr marL="2159996" indent="0">
              <a:buNone/>
              <a:defRPr sz="1890" b="1"/>
            </a:lvl5pPr>
            <a:lvl6pPr marL="2699995" indent="0">
              <a:buNone/>
              <a:defRPr sz="1890" b="1"/>
            </a:lvl6pPr>
            <a:lvl7pPr marL="3239994" indent="0">
              <a:buNone/>
              <a:defRPr sz="1890" b="1"/>
            </a:lvl7pPr>
            <a:lvl8pPr marL="3779992" indent="0">
              <a:buNone/>
              <a:defRPr sz="1890" b="1"/>
            </a:lvl8pPr>
            <a:lvl9pPr marL="4319991" indent="0">
              <a:buNone/>
              <a:defRPr sz="189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3892" y="15780233"/>
            <a:ext cx="4568805" cy="2321034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67381" y="10590160"/>
            <a:ext cx="4591306" cy="5190073"/>
          </a:xfrm>
        </p:spPr>
        <p:txBody>
          <a:bodyPr anchor="b"/>
          <a:lstStyle>
            <a:lvl1pPr marL="0" indent="0">
              <a:buNone/>
              <a:defRPr sz="2835" b="1"/>
            </a:lvl1pPr>
            <a:lvl2pPr marL="539999" indent="0">
              <a:buNone/>
              <a:defRPr sz="2362" b="1"/>
            </a:lvl2pPr>
            <a:lvl3pPr marL="1079998" indent="0">
              <a:buNone/>
              <a:defRPr sz="2126" b="1"/>
            </a:lvl3pPr>
            <a:lvl4pPr marL="1619997" indent="0">
              <a:buNone/>
              <a:defRPr sz="1890" b="1"/>
            </a:lvl4pPr>
            <a:lvl5pPr marL="2159996" indent="0">
              <a:buNone/>
              <a:defRPr sz="1890" b="1"/>
            </a:lvl5pPr>
            <a:lvl6pPr marL="2699995" indent="0">
              <a:buNone/>
              <a:defRPr sz="1890" b="1"/>
            </a:lvl6pPr>
            <a:lvl7pPr marL="3239994" indent="0">
              <a:buNone/>
              <a:defRPr sz="1890" b="1"/>
            </a:lvl7pPr>
            <a:lvl8pPr marL="3779992" indent="0">
              <a:buNone/>
              <a:defRPr sz="1890" b="1"/>
            </a:lvl8pPr>
            <a:lvl9pPr marL="4319991" indent="0">
              <a:buNone/>
              <a:defRPr sz="189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67381" y="15780233"/>
            <a:ext cx="4591306" cy="2321034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786C4-761F-4D97-BA99-21EA0F67638E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ABCC7-86FE-4198-B7BC-D8E0ED81E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137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786C4-761F-4D97-BA99-21EA0F67638E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ABCC7-86FE-4198-B7BC-D8E0ED81E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32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786C4-761F-4D97-BA99-21EA0F67638E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ABCC7-86FE-4198-B7BC-D8E0ED81E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675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3890" y="2880042"/>
            <a:ext cx="3483205" cy="10080149"/>
          </a:xfrm>
        </p:spPr>
        <p:txBody>
          <a:bodyPr anchor="b"/>
          <a:lstStyle>
            <a:lvl1pPr>
              <a:defRPr sz="378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1306" y="6220102"/>
            <a:ext cx="5467380" cy="30700453"/>
          </a:xfrm>
        </p:spPr>
        <p:txBody>
          <a:bodyPr/>
          <a:lstStyle>
            <a:lvl1pPr>
              <a:defRPr sz="3780"/>
            </a:lvl1pPr>
            <a:lvl2pPr>
              <a:defRPr sz="3307"/>
            </a:lvl2pPr>
            <a:lvl3pPr>
              <a:defRPr sz="2835"/>
            </a:lvl3pPr>
            <a:lvl4pPr>
              <a:defRPr sz="2362"/>
            </a:lvl4pPr>
            <a:lvl5pPr>
              <a:defRPr sz="2362"/>
            </a:lvl5pPr>
            <a:lvl6pPr>
              <a:defRPr sz="2362"/>
            </a:lvl6pPr>
            <a:lvl7pPr>
              <a:defRPr sz="2362"/>
            </a:lvl7pPr>
            <a:lvl8pPr>
              <a:defRPr sz="2362"/>
            </a:lvl8pPr>
            <a:lvl9pPr>
              <a:defRPr sz="2362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3890" y="12960191"/>
            <a:ext cx="3483205" cy="24010358"/>
          </a:xfrm>
        </p:spPr>
        <p:txBody>
          <a:bodyPr/>
          <a:lstStyle>
            <a:lvl1pPr marL="0" indent="0">
              <a:buNone/>
              <a:defRPr sz="1890"/>
            </a:lvl1pPr>
            <a:lvl2pPr marL="539999" indent="0">
              <a:buNone/>
              <a:defRPr sz="1654"/>
            </a:lvl2pPr>
            <a:lvl3pPr marL="1079998" indent="0">
              <a:buNone/>
              <a:defRPr sz="1417"/>
            </a:lvl3pPr>
            <a:lvl4pPr marL="1619997" indent="0">
              <a:buNone/>
              <a:defRPr sz="1181"/>
            </a:lvl4pPr>
            <a:lvl5pPr marL="2159996" indent="0">
              <a:buNone/>
              <a:defRPr sz="1181"/>
            </a:lvl5pPr>
            <a:lvl6pPr marL="2699995" indent="0">
              <a:buNone/>
              <a:defRPr sz="1181"/>
            </a:lvl6pPr>
            <a:lvl7pPr marL="3239994" indent="0">
              <a:buNone/>
              <a:defRPr sz="1181"/>
            </a:lvl7pPr>
            <a:lvl8pPr marL="3779992" indent="0">
              <a:buNone/>
              <a:defRPr sz="1181"/>
            </a:lvl8pPr>
            <a:lvl9pPr marL="4319991" indent="0">
              <a:buNone/>
              <a:defRPr sz="118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786C4-761F-4D97-BA99-21EA0F67638E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ABCC7-86FE-4198-B7BC-D8E0ED81E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641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3890" y="2880042"/>
            <a:ext cx="3483205" cy="10080149"/>
          </a:xfrm>
        </p:spPr>
        <p:txBody>
          <a:bodyPr anchor="b"/>
          <a:lstStyle>
            <a:lvl1pPr>
              <a:defRPr sz="378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91306" y="6220102"/>
            <a:ext cx="5467380" cy="30700453"/>
          </a:xfrm>
        </p:spPr>
        <p:txBody>
          <a:bodyPr anchor="t"/>
          <a:lstStyle>
            <a:lvl1pPr marL="0" indent="0">
              <a:buNone/>
              <a:defRPr sz="3780"/>
            </a:lvl1pPr>
            <a:lvl2pPr marL="539999" indent="0">
              <a:buNone/>
              <a:defRPr sz="3307"/>
            </a:lvl2pPr>
            <a:lvl3pPr marL="1079998" indent="0">
              <a:buNone/>
              <a:defRPr sz="2835"/>
            </a:lvl3pPr>
            <a:lvl4pPr marL="1619997" indent="0">
              <a:buNone/>
              <a:defRPr sz="2362"/>
            </a:lvl4pPr>
            <a:lvl5pPr marL="2159996" indent="0">
              <a:buNone/>
              <a:defRPr sz="2362"/>
            </a:lvl5pPr>
            <a:lvl6pPr marL="2699995" indent="0">
              <a:buNone/>
              <a:defRPr sz="2362"/>
            </a:lvl6pPr>
            <a:lvl7pPr marL="3239994" indent="0">
              <a:buNone/>
              <a:defRPr sz="2362"/>
            </a:lvl7pPr>
            <a:lvl8pPr marL="3779992" indent="0">
              <a:buNone/>
              <a:defRPr sz="2362"/>
            </a:lvl8pPr>
            <a:lvl9pPr marL="4319991" indent="0">
              <a:buNone/>
              <a:defRPr sz="2362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3890" y="12960191"/>
            <a:ext cx="3483205" cy="24010358"/>
          </a:xfrm>
        </p:spPr>
        <p:txBody>
          <a:bodyPr/>
          <a:lstStyle>
            <a:lvl1pPr marL="0" indent="0">
              <a:buNone/>
              <a:defRPr sz="1890"/>
            </a:lvl1pPr>
            <a:lvl2pPr marL="539999" indent="0">
              <a:buNone/>
              <a:defRPr sz="1654"/>
            </a:lvl2pPr>
            <a:lvl3pPr marL="1079998" indent="0">
              <a:buNone/>
              <a:defRPr sz="1417"/>
            </a:lvl3pPr>
            <a:lvl4pPr marL="1619997" indent="0">
              <a:buNone/>
              <a:defRPr sz="1181"/>
            </a:lvl4pPr>
            <a:lvl5pPr marL="2159996" indent="0">
              <a:buNone/>
              <a:defRPr sz="1181"/>
            </a:lvl5pPr>
            <a:lvl6pPr marL="2699995" indent="0">
              <a:buNone/>
              <a:defRPr sz="1181"/>
            </a:lvl6pPr>
            <a:lvl7pPr marL="3239994" indent="0">
              <a:buNone/>
              <a:defRPr sz="1181"/>
            </a:lvl7pPr>
            <a:lvl8pPr marL="3779992" indent="0">
              <a:buNone/>
              <a:defRPr sz="1181"/>
            </a:lvl8pPr>
            <a:lvl9pPr marL="4319991" indent="0">
              <a:buNone/>
              <a:defRPr sz="118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786C4-761F-4D97-BA99-21EA0F67638E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ABCC7-86FE-4198-B7BC-D8E0ED81E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878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42484" y="2300044"/>
            <a:ext cx="9314796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2484" y="11500170"/>
            <a:ext cx="9314796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2484" y="40040601"/>
            <a:ext cx="2429947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1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9786C4-761F-4D97-BA99-21EA0F67638E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77422" y="40040601"/>
            <a:ext cx="364492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1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7332" y="40040601"/>
            <a:ext cx="2429947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1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CABCC7-86FE-4198-B7BC-D8E0ED81E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372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79998" rtl="0" eaLnBrk="1" latinLnBrk="0" hangingPunct="1">
        <a:lnSpc>
          <a:spcPct val="90000"/>
        </a:lnSpc>
        <a:spcBef>
          <a:spcPct val="0"/>
        </a:spcBef>
        <a:buNone/>
        <a:defRPr sz="519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9999" indent="-269999" algn="l" defTabSz="1079998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09998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835" kern="1200">
          <a:solidFill>
            <a:schemeClr val="tx1"/>
          </a:solidFill>
          <a:latin typeface="+mn-lt"/>
          <a:ea typeface="+mn-ea"/>
          <a:cs typeface="+mn-cs"/>
        </a:defRPr>
      </a:lvl2pPr>
      <a:lvl3pPr marL="1349997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362" kern="1200">
          <a:solidFill>
            <a:schemeClr val="tx1"/>
          </a:solidFill>
          <a:latin typeface="+mn-lt"/>
          <a:ea typeface="+mn-ea"/>
          <a:cs typeface="+mn-cs"/>
        </a:defRPr>
      </a:lvl3pPr>
      <a:lvl4pPr marL="1889996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4pPr>
      <a:lvl5pPr marL="2429995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5pPr>
      <a:lvl6pPr marL="2969994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6pPr>
      <a:lvl7pPr marL="3509993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7pPr>
      <a:lvl8pPr marL="4049992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8pPr>
      <a:lvl9pPr marL="4589991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1pPr>
      <a:lvl2pPr marL="539999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2pPr>
      <a:lvl3pPr marL="1079998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3pPr>
      <a:lvl4pPr marL="1619997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4pPr>
      <a:lvl5pPr marL="2159996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5pPr>
      <a:lvl6pPr marL="2699995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6pPr>
      <a:lvl7pPr marL="3239994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7pPr>
      <a:lvl8pPr marL="3779992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8pPr>
      <a:lvl9pPr marL="4319991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D05FDA01-64C7-BC44-93B5-93CE52D696BD}"/>
              </a:ext>
            </a:extLst>
          </p:cNvPr>
          <p:cNvSpPr txBox="1"/>
          <p:nvPr/>
        </p:nvSpPr>
        <p:spPr>
          <a:xfrm>
            <a:off x="611203" y="7663468"/>
            <a:ext cx="92619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latin typeface="Roboto Cn" pitchFamily="2" charset="0"/>
                <a:ea typeface="Roboto Cn" pitchFamily="2" charset="0"/>
                <a:cs typeface="Arial" panose="020B0604020202020204" pitchFamily="34" charset="0"/>
              </a:rPr>
              <a:t>Autor A</a:t>
            </a:r>
            <a:r>
              <a:rPr lang="es-MX" sz="2400" baseline="30000" dirty="0">
                <a:latin typeface="Roboto Cn" pitchFamily="2" charset="0"/>
                <a:ea typeface="Roboto Cn" pitchFamily="2" charset="0"/>
                <a:cs typeface="Arial" panose="020B0604020202020204" pitchFamily="34" charset="0"/>
              </a:rPr>
              <a:t>1</a:t>
            </a:r>
            <a:r>
              <a:rPr lang="es-MX" sz="2400" dirty="0">
                <a:latin typeface="Roboto Cn" pitchFamily="2" charset="0"/>
                <a:ea typeface="Roboto Cn" pitchFamily="2" charset="0"/>
                <a:cs typeface="Arial" panose="020B0604020202020204" pitchFamily="34" charset="0"/>
              </a:rPr>
              <a:t>, Autor B</a:t>
            </a:r>
            <a:r>
              <a:rPr lang="es-MX" sz="2400" baseline="30000" dirty="0">
                <a:latin typeface="Roboto Cn" pitchFamily="2" charset="0"/>
                <a:ea typeface="Roboto Cn" pitchFamily="2" charset="0"/>
                <a:cs typeface="Arial" panose="020B0604020202020204" pitchFamily="34" charset="0"/>
              </a:rPr>
              <a:t>2</a:t>
            </a:r>
            <a:r>
              <a:rPr lang="es-MX" sz="2400" dirty="0">
                <a:latin typeface="Roboto Cn" pitchFamily="2" charset="0"/>
                <a:ea typeface="Roboto Cn" pitchFamily="2" charset="0"/>
                <a:cs typeface="Arial" panose="020B0604020202020204" pitchFamily="34" charset="0"/>
              </a:rPr>
              <a:t>, Autor n</a:t>
            </a:r>
            <a:r>
              <a:rPr lang="es-MX" sz="2400" baseline="30000" dirty="0">
                <a:latin typeface="Roboto Cn" pitchFamily="2" charset="0"/>
                <a:ea typeface="Roboto Cn" pitchFamily="2" charset="0"/>
                <a:cs typeface="Arial" panose="020B0604020202020204" pitchFamily="34" charset="0"/>
              </a:rPr>
              <a:t>n</a:t>
            </a:r>
          </a:p>
          <a:p>
            <a:pPr algn="ctr"/>
            <a:r>
              <a:rPr lang="es-ES" sz="2400" dirty="0">
                <a:solidFill>
                  <a:schemeClr val="accent5">
                    <a:lumMod val="75000"/>
                  </a:schemeClr>
                </a:solidFill>
                <a:latin typeface="Roboto Cn" pitchFamily="2" charset="0"/>
                <a:ea typeface="Roboto Cn" pitchFamily="2" charset="0"/>
              </a:rPr>
              <a:t>[Máximo de 8 autores]</a:t>
            </a:r>
            <a:endParaRPr lang="en-US" sz="2400" dirty="0">
              <a:solidFill>
                <a:schemeClr val="accent5">
                  <a:lumMod val="75000"/>
                </a:schemeClr>
              </a:solidFill>
              <a:latin typeface="Roboto Cn" pitchFamily="2" charset="0"/>
              <a:ea typeface="Roboto Cn" pitchFamily="2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0DBD460C-2DBF-8641-B6C1-E7007DED878A}"/>
              </a:ext>
            </a:extLst>
          </p:cNvPr>
          <p:cNvSpPr txBox="1"/>
          <p:nvPr/>
        </p:nvSpPr>
        <p:spPr>
          <a:xfrm>
            <a:off x="308246" y="4657763"/>
            <a:ext cx="98679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>
                <a:latin typeface="Roboto Lt" pitchFamily="2" charset="0"/>
                <a:ea typeface="Roboto Lt" pitchFamily="2" charset="0"/>
                <a:cs typeface="Calibri" panose="020F0502020204030204" pitchFamily="34" charset="0"/>
              </a:rPr>
              <a:t>TÍTULO</a:t>
            </a:r>
            <a:endParaRPr lang="x-none" sz="3200" dirty="0">
              <a:latin typeface="Roboto Lt" pitchFamily="2" charset="0"/>
              <a:ea typeface="Roboto Lt" pitchFamily="2" charset="0"/>
              <a:cs typeface="Calibri" panose="020F0502020204030204" pitchFamily="34" charset="0"/>
            </a:endParaRPr>
          </a:p>
          <a:p>
            <a:pPr algn="ctr"/>
            <a:r>
              <a:rPr lang="x-none" sz="3200" dirty="0">
                <a:solidFill>
                  <a:schemeClr val="accent5">
                    <a:lumMod val="75000"/>
                  </a:schemeClr>
                </a:solidFill>
                <a:latin typeface="Roboto Lt" pitchFamily="2" charset="0"/>
                <a:ea typeface="Roboto Lt" pitchFamily="2" charset="0"/>
                <a:cs typeface="Calibri" panose="020F0502020204030204" pitchFamily="34" charset="0"/>
              </a:rPr>
              <a:t>[ajuste el tamaño para que no pase de 3 líneas]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DE6766A8-CC69-8B4F-9CB7-5116D70720FC}"/>
              </a:ext>
            </a:extLst>
          </p:cNvPr>
          <p:cNvSpPr txBox="1"/>
          <p:nvPr/>
        </p:nvSpPr>
        <p:spPr>
          <a:xfrm>
            <a:off x="308246" y="8494465"/>
            <a:ext cx="98679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000" baseline="30000" dirty="0">
                <a:latin typeface="Roboto Cn" pitchFamily="2" charset="0"/>
                <a:ea typeface="Roboto Cn" pitchFamily="2" charset="0"/>
                <a:cs typeface="Arial" panose="020B0604020202020204" pitchFamily="34" charset="0"/>
              </a:rPr>
              <a:t>1</a:t>
            </a:r>
            <a:r>
              <a:rPr lang="es-ES" sz="2000" dirty="0">
                <a:latin typeface="Roboto Cn" pitchFamily="2" charset="0"/>
                <a:ea typeface="Roboto Cn" pitchFamily="2" charset="0"/>
                <a:cs typeface="Arial" panose="020B0604020202020204" pitchFamily="34" charset="0"/>
              </a:rPr>
              <a:t>Afiliación autor A</a:t>
            </a:r>
          </a:p>
          <a:p>
            <a:pPr algn="just"/>
            <a:r>
              <a:rPr lang="es-MX" sz="2000" baseline="30000" dirty="0">
                <a:latin typeface="Roboto Cn" pitchFamily="2" charset="0"/>
                <a:ea typeface="Roboto Cn" pitchFamily="2" charset="0"/>
                <a:cs typeface="Arial" panose="020B0604020202020204" pitchFamily="34" charset="0"/>
              </a:rPr>
              <a:t>2</a:t>
            </a:r>
            <a:r>
              <a:rPr lang="es-ES" sz="2000" dirty="0">
                <a:latin typeface="Roboto Cn" pitchFamily="2" charset="0"/>
                <a:ea typeface="Roboto Cn" pitchFamily="2" charset="0"/>
                <a:cs typeface="Arial" panose="020B0604020202020204" pitchFamily="34" charset="0"/>
              </a:rPr>
              <a:t>Afiliación autor B</a:t>
            </a:r>
          </a:p>
          <a:p>
            <a:pPr algn="just"/>
            <a:r>
              <a:rPr lang="es-MX" sz="2000" baseline="30000" dirty="0">
                <a:latin typeface="Roboto Cn" pitchFamily="2" charset="0"/>
                <a:ea typeface="Roboto Cn" pitchFamily="2" charset="0"/>
                <a:cs typeface="Arial" panose="020B0604020202020204" pitchFamily="34" charset="0"/>
              </a:rPr>
              <a:t>n</a:t>
            </a:r>
            <a:r>
              <a:rPr lang="es-ES" sz="2000" dirty="0">
                <a:latin typeface="Roboto Cn" pitchFamily="2" charset="0"/>
                <a:ea typeface="Roboto Cn" pitchFamily="2" charset="0"/>
                <a:cs typeface="Arial" panose="020B0604020202020204" pitchFamily="34" charset="0"/>
              </a:rPr>
              <a:t>Afiliación autor n</a:t>
            </a:r>
          </a:p>
          <a:p>
            <a:pPr algn="just"/>
            <a:r>
              <a:rPr lang="x-none" sz="2000" dirty="0">
                <a:latin typeface="Roboto Cn" pitchFamily="2" charset="0"/>
                <a:ea typeface="Roboto Cn" pitchFamily="2" charset="0"/>
                <a:cs typeface="Arial" panose="020B0604020202020204" pitchFamily="34" charset="0"/>
              </a:rPr>
              <a:t>E-mail: </a:t>
            </a:r>
            <a:r>
              <a:rPr lang="es-ES" sz="2000" dirty="0">
                <a:latin typeface="Roboto Cn" pitchFamily="2" charset="0"/>
                <a:ea typeface="Roboto Cn" pitchFamily="2" charset="0"/>
                <a:cs typeface="Arial" panose="020B0604020202020204" pitchFamily="34" charset="0"/>
              </a:rPr>
              <a:t>autor de presentación</a:t>
            </a:r>
            <a:endParaRPr lang="en-US" sz="2000" dirty="0">
              <a:latin typeface="Roboto Cn" pitchFamily="2" charset="0"/>
              <a:ea typeface="Roboto Cn" pitchFamily="2" charset="0"/>
              <a:cs typeface="Arial" panose="020B060402020202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E7EB177A-5B3B-5842-8F56-ADB54B21451B}"/>
              </a:ext>
            </a:extLst>
          </p:cNvPr>
          <p:cNvSpPr txBox="1"/>
          <p:nvPr/>
        </p:nvSpPr>
        <p:spPr>
          <a:xfrm>
            <a:off x="505488" y="10408732"/>
            <a:ext cx="987040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419" sz="2800" dirty="0">
                <a:latin typeface="Roboto Lt" pitchFamily="2" charset="0"/>
                <a:ea typeface="Roboto Lt" pitchFamily="2" charset="0"/>
              </a:rPr>
              <a:t>La estructura y contenido del e-póster es flexible, sin embargo nosotros sugerimos que la estructura incluya, además del título, autores y afiliaciones, 1) una pequeña introducción, 2) una reseña de los materiales y métodos, 3) resultados, y 4) discusión con conclusiones (en algunos trabajos es conveniente la unión de resultados y discusión). Se exhorta a la utilización de imágenes, fotografías y gráficos. Aconsejamos el uso de este tamaño de texto.</a:t>
            </a:r>
          </a:p>
        </p:txBody>
      </p:sp>
    </p:spTree>
    <p:extLst>
      <p:ext uri="{BB962C8B-B14F-4D97-AF65-F5344CB8AC3E}">
        <p14:creationId xmlns:p14="http://schemas.microsoft.com/office/powerpoint/2010/main" val="93049300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559</TotalTime>
  <Words>130</Words>
  <Application>Microsoft Office PowerPoint</Application>
  <PresentationFormat>Custom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Roboto Cn</vt:lpstr>
      <vt:lpstr>Roboto Lt</vt:lpstr>
      <vt:lpstr>Tema de Office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Marcos De Donato Capote</dc:creator>
  <cp:lastModifiedBy>rober</cp:lastModifiedBy>
  <cp:revision>44</cp:revision>
  <dcterms:created xsi:type="dcterms:W3CDTF">2020-11-15T22:19:48Z</dcterms:created>
  <dcterms:modified xsi:type="dcterms:W3CDTF">2021-10-14T16:53:47Z</dcterms:modified>
</cp:coreProperties>
</file>